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A8FAEF-EAB5-C7BA-C6E8-CE605A6ED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51FE6E1-F3A3-4734-C073-5412CE686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239DCF-69E9-ABE3-4BE0-79204FBE2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2F60A9-7EAB-7882-2B55-F4FC8EEBA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D17B63-BE40-0BEE-FC87-10E78FCD3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7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A05B27-1C78-43C8-F7FD-553D89722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A23C3AA-348F-9806-2DC4-41A05BEA0D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80946A-BEEA-A041-1E2A-98ED1F06B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3B897F-86B0-DC90-30E7-39E75BFF0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B24ACFD-8F3E-3CF5-9F0F-3331873F0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64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DF93507-CAB5-4C15-B1AA-07D5123E8A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E351C8D-D43E-E483-FCA9-6600D6C1A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92B21E-3AED-C9FC-5B81-6EE7E4C99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ED0335-175B-440E-BC7E-50F6E0F65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886C28-D38B-9312-4879-880BEE471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75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437B09-ABB5-A535-B306-3A72202FD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3EBF64-E70D-F8AB-3A4D-E0DD5CBC1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EBB9AC-86D0-0026-CC95-496555CB4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B4A14C-1C99-6C11-015E-A1DF8E7FE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B0B149-B03D-5052-BB0C-B410BDACA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324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0269F9-5FC9-1273-EA94-7E35AA433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840B87D-B6DA-69F4-481C-4314D2CBA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636AE3-9779-2138-0016-4555F6267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865534-5DC2-E55E-928E-D8E2AA93E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7DAD08-5BF9-D21C-EE44-31D4928F9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88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38A1FD-7618-4677-26CB-69FE8FC9B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4435F6-9F81-00FC-A7DF-01E96DB9C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F7656B-16D8-6878-2A3E-81A581DA8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AA06861-673E-5ABF-F8FC-E489DACE9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5FBE2C-5836-9B4E-8CF2-1129B97B7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F5C610-F2AC-7635-4B2C-806E5671F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092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C79604-B0B6-2EAB-70F6-1A9C4B076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02DFAB4-D700-9382-3619-648918A70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7B34210-2F36-66DA-00A0-1FDD13691B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C3D3C1A-9445-F138-0ACE-9CE4B7D554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0E0FEAB-1B28-210E-DF31-348E3816BD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C533259-C113-FA66-6DFC-79FC40F4D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D03A104-4136-E105-A82E-4741401EC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1EB61A8-FB72-AA92-BA48-C780AFFDD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311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E491A2-3354-9B3E-D710-90F01A7E7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66C7A3-408F-2965-882E-BEAB3982A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8DDB40F-5C4B-CBE2-50DB-84310E44B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23E8D66-FD37-C684-0710-384FA94AF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26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A4A2899-61D3-A46F-21C3-96D7F7118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C70585C-23B9-F609-0326-45F7C0232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F76078A-5831-8079-2125-3D7D0131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02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FA1383-9E31-1B8E-89A8-4A0BAC680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8AE62A-F742-9545-710C-00050F9E0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02B18C1-AD7E-83E2-4AA9-16A880C75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4703D00-FE5C-56FB-B78F-A3D9B02A0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88133A-12EE-DA59-A8AB-CAEC6EA12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F4FFF88-2C91-21D0-1A37-4C4BD520D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28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60F04B-8C45-2AA8-01F0-1CED533A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886507C-8C11-CA23-16C4-6D49FAB0CD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E247D17-FA7A-5643-ED9E-6A0358A96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5796D45-1747-DEA3-A096-D29A564BC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30B64F7-26D8-FA39-A564-2642EC7E2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670E417-2E62-6B26-89B1-062A68F87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04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3EAB92-B5B8-05A6-A021-05D7690D9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DDDE28-F267-052D-CBC5-FCEE265F7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F6C336-DB1A-3826-9E14-693228A975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6A7B0-5895-4E35-8BC9-690623AF095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4955AA-C9E8-B17C-6345-ECFDAD693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DB6BE0-0D15-AEA4-15F3-89B117D983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579EA-5309-4501-B886-0499010F2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354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17E720-CF4C-0D63-4112-FEB323A91D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260" y="-24424"/>
            <a:ext cx="3872679" cy="68824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303D72-ABE4-3926-BE79-D601F96347A3}"/>
              </a:ext>
            </a:extLst>
          </p:cNvPr>
          <p:cNvSpPr txBox="1"/>
          <p:nvPr/>
        </p:nvSpPr>
        <p:spPr>
          <a:xfrm>
            <a:off x="355600" y="284480"/>
            <a:ext cx="2936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Ганна Арнаут </a:t>
            </a:r>
          </a:p>
          <a:p>
            <a:r>
              <a:rPr lang="ru-RU" dirty="0"/>
              <a:t>ГПСТ – </a:t>
            </a:r>
            <a:r>
              <a:rPr lang="en-US" dirty="0"/>
              <a:t>III</a:t>
            </a:r>
            <a:r>
              <a:rPr lang="ru-RU" dirty="0"/>
              <a:t> курс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888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025E91-5A23-0825-9E20-0A164004AFE2}"/>
              </a:ext>
            </a:extLst>
          </p:cNvPr>
          <p:cNvSpPr txBox="1"/>
          <p:nvPr/>
        </p:nvSpPr>
        <p:spPr>
          <a:xfrm>
            <a:off x="7802218" y="1866771"/>
            <a:ext cx="458591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112 -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Населени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места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със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свободно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застрояване</a:t>
            </a:r>
            <a:endParaRPr lang="en-US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121 -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Индустриални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или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търговски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обекти</a:t>
            </a:r>
            <a:endParaRPr lang="en-US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124 -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Летища</a:t>
            </a:r>
            <a:endParaRPr lang="en-US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131 -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Кариери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и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отриките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рудници</a:t>
            </a:r>
            <a:endParaRPr lang="en-US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141 -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Зелени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площи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в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населени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места</a:t>
            </a:r>
            <a:endParaRPr lang="en-US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142 -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Места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за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спорт</a:t>
            </a:r>
            <a:r>
              <a:rPr lang="en-US" dirty="0">
                <a:latin typeface="Cambria" panose="02040503050406030204" charset="0"/>
                <a:cs typeface="Cambria" panose="02040503050406030204" charset="0"/>
              </a:rPr>
              <a:t> и </a:t>
            </a:r>
            <a:r>
              <a:rPr lang="en-US" dirty="0" err="1">
                <a:latin typeface="Cambria" panose="02040503050406030204" charset="0"/>
                <a:cs typeface="Cambria" panose="02040503050406030204" charset="0"/>
              </a:rPr>
              <a:t>отдих</a:t>
            </a:r>
            <a:endParaRPr lang="en-US" dirty="0">
              <a:latin typeface="Cambria" panose="02040503050406030204" charset="0"/>
              <a:cs typeface="Cambria" panose="02040503050406030204" charset="0"/>
            </a:endParaRPr>
          </a:p>
          <a:p>
            <a:endParaRPr lang="en-US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ED1C6E2-F51A-93BE-9FA5-0FFD641477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39" y="411934"/>
            <a:ext cx="6027601" cy="602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679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955D90-2CA0-BB1E-B06B-80AD8B32F8A3}"/>
              </a:ext>
            </a:extLst>
          </p:cNvPr>
          <p:cNvSpPr txBox="1"/>
          <p:nvPr/>
        </p:nvSpPr>
        <p:spPr>
          <a:xfrm>
            <a:off x="7452361" y="1243805"/>
            <a:ext cx="411678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211 -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Ненапоявана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обработваема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земя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213 -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Оризища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221 -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Лозя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222 -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Овощни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и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ягодови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насаждения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231 -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Пасища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242 - Комплекси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от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раздробени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земеделски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земи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243 -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Земеделски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земи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със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значителни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участъци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естествена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растителност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311 -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Широколистни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гори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9C53B56-9019-37FD-66B7-1C621161E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72" y="385638"/>
            <a:ext cx="6086723" cy="608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138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225345-8350-D26E-322B-86CE12824C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46535" y="284032"/>
            <a:ext cx="6208292" cy="62082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16ACB8-0199-EE7B-E74E-94871721B014}"/>
              </a:ext>
            </a:extLst>
          </p:cNvPr>
          <p:cNvSpPr txBox="1"/>
          <p:nvPr/>
        </p:nvSpPr>
        <p:spPr>
          <a:xfrm>
            <a:off x="6376307" y="1674674"/>
            <a:ext cx="389980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312 -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Иглолистни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гори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313 -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Смесени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гори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321 -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Естествени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тревни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площи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324 -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Преходна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дървесно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храстова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растителност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333 -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Площти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с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рядка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растителност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260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C3F7E62-817E-6112-FEBD-21D6B75E97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77270" y="-3529670"/>
            <a:ext cx="9686630" cy="96866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171909-570E-9AE5-B6A2-73E7BA08CCDF}"/>
              </a:ext>
            </a:extLst>
          </p:cNvPr>
          <p:cNvSpPr txBox="1"/>
          <p:nvPr/>
        </p:nvSpPr>
        <p:spPr>
          <a:xfrm>
            <a:off x="7353300" y="1313645"/>
            <a:ext cx="7787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411 -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Вътрешни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блата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  <a:p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512 -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Водни</a:t>
            </a:r>
            <a:r>
              <a:rPr lang="en-US" sz="1800" dirty="0">
                <a:latin typeface="Cambria" panose="02040503050406030204" charset="0"/>
                <a:cs typeface="Cambria" panose="02040503050406030204" charset="0"/>
              </a:rPr>
              <a:t> </a:t>
            </a:r>
            <a:r>
              <a:rPr lang="en-US" sz="1800" dirty="0" err="1">
                <a:latin typeface="Cambria" panose="02040503050406030204" charset="0"/>
                <a:cs typeface="Cambria" panose="02040503050406030204" charset="0"/>
              </a:rPr>
              <a:t>почви</a:t>
            </a:r>
            <a:endParaRPr lang="en-US" sz="1800" dirty="0">
              <a:latin typeface="Cambria" panose="02040503050406030204" charset="0"/>
              <a:cs typeface="Cambria" panose="0204050305040603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918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A645095-0EAF-0787-1C9F-1F74D9274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069" y="686024"/>
            <a:ext cx="9917862" cy="61719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4E7513-67A7-4D5B-6FC4-EBBC229E971B}"/>
              </a:ext>
            </a:extLst>
          </p:cNvPr>
          <p:cNvSpPr txBox="1"/>
          <p:nvPr/>
        </p:nvSpPr>
        <p:spPr>
          <a:xfrm>
            <a:off x="4522470" y="162804"/>
            <a:ext cx="35737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/>
              <a:t>Мащаб</a:t>
            </a:r>
            <a:r>
              <a:rPr lang="ru-RU" sz="2800" dirty="0"/>
              <a:t> 1:100000</a:t>
            </a:r>
          </a:p>
        </p:txBody>
      </p:sp>
    </p:spTree>
    <p:extLst>
      <p:ext uri="{BB962C8B-B14F-4D97-AF65-F5344CB8AC3E}">
        <p14:creationId xmlns:p14="http://schemas.microsoft.com/office/powerpoint/2010/main" val="31055061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118</Words>
  <Application>Microsoft Office PowerPoint</Application>
  <PresentationFormat>Широкоэкранный</PresentationFormat>
  <Paragraphs>24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User</dc:creator>
  <cp:lastModifiedBy>User</cp:lastModifiedBy>
  <cp:revision>1</cp:revision>
  <dcterms:created xsi:type="dcterms:W3CDTF">2025-11-18T14:59:24Z</dcterms:created>
  <dcterms:modified xsi:type="dcterms:W3CDTF">2025-11-18T16:12:51Z</dcterms:modified>
</cp:coreProperties>
</file>

<file path=docProps/thumbnail.jpeg>
</file>